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4"/>
  </p:notesMasterIdLst>
  <p:sldIdLst>
    <p:sldId id="256" r:id="rId3"/>
    <p:sldId id="297" r:id="rId4"/>
    <p:sldId id="260" r:id="rId5"/>
    <p:sldId id="265" r:id="rId6"/>
    <p:sldId id="293" r:id="rId7"/>
    <p:sldId id="275" r:id="rId8"/>
    <p:sldId id="300" r:id="rId9"/>
    <p:sldId id="301" r:id="rId10"/>
    <p:sldId id="302" r:id="rId11"/>
    <p:sldId id="304" r:id="rId12"/>
    <p:sldId id="303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957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CDFED-36B1-4136-8BF6-2E64D3A5B553}" type="datetimeFigureOut">
              <a:rPr lang="fr-FR" smtClean="0"/>
              <a:t>17/04/2014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A116F-9465-44F1-90EE-56787C53F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3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116F-9465-44F1-90EE-56787C53F5B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04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116F-9465-44F1-90EE-56787C53F5B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04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116F-9465-44F1-90EE-56787C53F5BE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4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116F-9465-44F1-90EE-56787C53F5BE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4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116F-9465-44F1-90EE-56787C53F5BE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4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116F-9465-44F1-90EE-56787C53F5B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04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55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7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52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97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5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10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4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53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91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0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6626DC-3C43-4231-AC14-48343C618EA3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17/04/2014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D868F-5BD0-47B7-AA0B-741F512A1AD0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35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424936" cy="4824536"/>
          </a:xfrm>
        </p:spPr>
        <p:txBody>
          <a:bodyPr>
            <a:normAutofit/>
          </a:bodyPr>
          <a:lstStyle/>
          <a:p>
            <a:pPr algn="r"/>
            <a:r>
              <a:rPr lang="fr-FR" sz="2800" b="1" dirty="0" smtClean="0"/>
              <a:t> </a:t>
            </a:r>
          </a:p>
          <a:p>
            <a:pPr algn="r"/>
            <a:endParaRPr lang="fr-FR" sz="2800" b="1" dirty="0" smtClean="0"/>
          </a:p>
          <a:p>
            <a:pPr algn="r"/>
            <a:endParaRPr lang="fr-FR" sz="2800" b="1" dirty="0"/>
          </a:p>
          <a:p>
            <a:pPr algn="r"/>
            <a:endParaRPr lang="fr-FR" sz="2800" b="1" dirty="0" smtClean="0"/>
          </a:p>
          <a:p>
            <a:pPr algn="r"/>
            <a:r>
              <a:rPr lang="fr-FR" sz="2800" b="1" dirty="0" smtClean="0"/>
              <a:t>Café of Europe</a:t>
            </a:r>
          </a:p>
          <a:p>
            <a:pPr algn="r"/>
            <a:r>
              <a:rPr lang="fr-FR" sz="2800" b="1" dirty="0" smtClean="0"/>
              <a:t>Musical </a:t>
            </a:r>
            <a:r>
              <a:rPr lang="fr-FR" sz="2800" b="1" dirty="0" err="1" smtClean="0"/>
              <a:t>creation</a:t>
            </a:r>
            <a:r>
              <a:rPr lang="fr-FR" sz="2800" b="1" dirty="0" smtClean="0"/>
              <a:t> </a:t>
            </a:r>
          </a:p>
          <a:p>
            <a:pPr algn="r"/>
            <a:r>
              <a:rPr lang="fr-FR" sz="2800" b="1" dirty="0" smtClean="0"/>
              <a:t>in Thermal </a:t>
            </a:r>
            <a:r>
              <a:rPr lang="fr-FR" sz="2800" b="1" dirty="0" err="1"/>
              <a:t>T</a:t>
            </a:r>
            <a:r>
              <a:rPr lang="fr-FR" sz="2800" b="1" dirty="0" err="1" smtClean="0"/>
              <a:t>owns</a:t>
            </a:r>
            <a:endParaRPr lang="fr-FR" sz="2800" b="1" dirty="0" smtClean="0"/>
          </a:p>
          <a:p>
            <a:pPr algn="r"/>
            <a:endParaRPr lang="fr-FR" sz="2800" b="1" dirty="0"/>
          </a:p>
          <a:p>
            <a:pPr algn="r"/>
            <a:r>
              <a:rPr lang="fr-FR" sz="2800" b="1" dirty="0" smtClean="0"/>
              <a:t>17 April 2014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8215064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 err="1" smtClean="0"/>
              <a:t>European</a:t>
            </a:r>
            <a:r>
              <a:rPr lang="fr-FR" sz="5400" dirty="0" smtClean="0"/>
              <a:t> Route of </a:t>
            </a:r>
            <a:r>
              <a:rPr lang="fr-FR" sz="5400" dirty="0" err="1" smtClean="0"/>
              <a:t>Historic</a:t>
            </a:r>
            <a:r>
              <a:rPr lang="fr-FR" sz="5400" dirty="0" smtClean="0"/>
              <a:t> Thermal </a:t>
            </a:r>
            <a:r>
              <a:rPr lang="fr-FR" sz="5400" dirty="0" err="1" smtClean="0"/>
              <a:t>Towns</a:t>
            </a:r>
            <a:r>
              <a:rPr lang="fr-FR" sz="5400" dirty="0" smtClean="0"/>
              <a:t>   EHTTA</a:t>
            </a:r>
            <a:endParaRPr lang="fr-FR" sz="5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3816425" cy="493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243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1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297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4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endParaRPr lang="fr-FR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108923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7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1484784"/>
            <a:ext cx="7851648" cy="2448272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8136576" cy="2232248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5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 smtClean="0">
                <a:solidFill>
                  <a:srgbClr val="0070C0"/>
                </a:solidFill>
              </a:rPr>
              <a:t>Characters</a:t>
            </a:r>
            <a:r>
              <a:rPr lang="fr-FR" b="1" dirty="0" smtClean="0">
                <a:solidFill>
                  <a:srgbClr val="0070C0"/>
                </a:solidFill>
              </a:rPr>
              <a:t> in </a:t>
            </a:r>
            <a:r>
              <a:rPr lang="fr-FR" b="1" dirty="0" err="1" smtClean="0">
                <a:solidFill>
                  <a:srgbClr val="0070C0"/>
                </a:solidFill>
              </a:rPr>
              <a:t>search</a:t>
            </a:r>
            <a:r>
              <a:rPr lang="fr-FR" b="1" dirty="0" smtClean="0">
                <a:solidFill>
                  <a:srgbClr val="0070C0"/>
                </a:solidFill>
              </a:rPr>
              <a:t> of </a:t>
            </a:r>
            <a:r>
              <a:rPr lang="fr-FR" b="1" dirty="0" err="1" smtClean="0">
                <a:solidFill>
                  <a:srgbClr val="0070C0"/>
                </a:solidFill>
              </a:rPr>
              <a:t>authors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The case of Thermal </a:t>
            </a:r>
            <a:r>
              <a:rPr lang="fr-FR" sz="3200" b="1" dirty="0" err="1" smtClean="0">
                <a:solidFill>
                  <a:srgbClr val="002060"/>
                </a:solidFill>
              </a:rPr>
              <a:t>Towns</a:t>
            </a:r>
            <a:endParaRPr lang="fr-FR" sz="3200" b="1" dirty="0" smtClean="0">
              <a:solidFill>
                <a:srgbClr val="002060"/>
              </a:solidFill>
            </a:endParaRP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Europe </a:t>
            </a:r>
            <a:r>
              <a:rPr lang="fr-FR" dirty="0" err="1" smtClean="0">
                <a:solidFill>
                  <a:srgbClr val="002060"/>
                </a:solidFill>
              </a:rPr>
              <a:t>should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become</a:t>
            </a:r>
            <a:r>
              <a:rPr lang="fr-FR" dirty="0" smtClean="0">
                <a:solidFill>
                  <a:srgbClr val="002060"/>
                </a:solidFill>
              </a:rPr>
              <a:t> a narrative continent </a:t>
            </a:r>
            <a:r>
              <a:rPr lang="fr-FR" dirty="0" err="1" smtClean="0">
                <a:solidFill>
                  <a:srgbClr val="002060"/>
                </a:solidFill>
              </a:rPr>
              <a:t>which</a:t>
            </a:r>
            <a:r>
              <a:rPr lang="fr-FR" dirty="0" smtClean="0">
                <a:solidFill>
                  <a:srgbClr val="002060"/>
                </a:solidFill>
              </a:rPr>
              <a:t> shows </a:t>
            </a:r>
            <a:r>
              <a:rPr lang="fr-FR" dirty="0" err="1" smtClean="0">
                <a:solidFill>
                  <a:srgbClr val="002060"/>
                </a:solidFill>
              </a:rPr>
              <a:t>its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common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heritage</a:t>
            </a:r>
            <a:r>
              <a:rPr lang="fr-FR" dirty="0" smtClean="0">
                <a:solidFill>
                  <a:srgbClr val="002060"/>
                </a:solidFill>
              </a:rPr>
              <a:t>, </a:t>
            </a:r>
            <a:r>
              <a:rPr lang="fr-FR" dirty="0" err="1" smtClean="0">
                <a:solidFill>
                  <a:srgbClr val="002060"/>
                </a:solidFill>
              </a:rPr>
              <a:t>history</a:t>
            </a:r>
            <a:r>
              <a:rPr lang="fr-FR" dirty="0" smtClean="0">
                <a:solidFill>
                  <a:srgbClr val="002060"/>
                </a:solidFill>
              </a:rPr>
              <a:t> and memory, </a:t>
            </a:r>
            <a:r>
              <a:rPr lang="fr-FR" dirty="0" err="1" smtClean="0">
                <a:solidFill>
                  <a:srgbClr val="002060"/>
                </a:solidFill>
              </a:rPr>
              <a:t>using</a:t>
            </a:r>
            <a:r>
              <a:rPr lang="fr-FR" dirty="0" smtClean="0">
                <a:solidFill>
                  <a:srgbClr val="002060"/>
                </a:solidFill>
              </a:rPr>
              <a:t> the close links </a:t>
            </a:r>
            <a:r>
              <a:rPr lang="fr-FR" dirty="0" err="1" smtClean="0">
                <a:solidFill>
                  <a:srgbClr val="002060"/>
                </a:solidFill>
              </a:rPr>
              <a:t>between</a:t>
            </a:r>
            <a:r>
              <a:rPr lang="fr-FR" dirty="0" smtClean="0">
                <a:solidFill>
                  <a:srgbClr val="002060"/>
                </a:solidFill>
              </a:rPr>
              <a:t> reality and </a:t>
            </a:r>
            <a:r>
              <a:rPr lang="fr-FR" dirty="0" err="1" smtClean="0">
                <a:solidFill>
                  <a:srgbClr val="002060"/>
                </a:solidFill>
              </a:rPr>
              <a:t>imaginary</a:t>
            </a:r>
            <a:r>
              <a:rPr lang="fr-FR" dirty="0" smtClean="0">
                <a:solidFill>
                  <a:srgbClr val="002060"/>
                </a:solidFill>
              </a:rPr>
              <a:t>   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6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5434"/>
            <a:ext cx="4464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387424"/>
            <a:ext cx="4052888" cy="684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15434"/>
            <a:ext cx="3600400" cy="413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44624" y="4085654"/>
            <a:ext cx="11613728" cy="27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6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8" y="2492896"/>
            <a:ext cx="4286250" cy="189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7239"/>
            <a:ext cx="42862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94" y="-963488"/>
            <a:ext cx="5357308" cy="812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9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288"/>
            <a:ext cx="4211960" cy="68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0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7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7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62</Words>
  <Application>Microsoft Office PowerPoint</Application>
  <PresentationFormat>Affichage à l'écran (4:3)</PresentationFormat>
  <Paragraphs>22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Wingdings 2</vt:lpstr>
      <vt:lpstr>Débit</vt:lpstr>
      <vt:lpstr>2_Débit</vt:lpstr>
      <vt:lpstr>European Route of Historic Thermal Towns   EHTTA</vt:lpstr>
      <vt:lpstr> </vt:lpstr>
      <vt:lpstr>Characters in search of authors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and  Tourism</dc:title>
  <dc:creator>thomi</dc:creator>
  <cp:lastModifiedBy>Michel Thomas-Penette</cp:lastModifiedBy>
  <cp:revision>71</cp:revision>
  <dcterms:created xsi:type="dcterms:W3CDTF">2012-05-17T16:26:18Z</dcterms:created>
  <dcterms:modified xsi:type="dcterms:W3CDTF">2014-04-17T08:06:21Z</dcterms:modified>
</cp:coreProperties>
</file>